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528E3-0DCF-544B-82E5-238F5F6281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2DD754-0441-3C4F-B363-DF48B2B213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E1BAB-5E0D-3748-A8A8-B5F9EF377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11AA9-4D11-1741-842D-DDAFC212FF92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1950B-25A4-FA4A-B7D8-8886B821B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26D58-72B8-3443-AF36-7C743492E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C8D33-DBB5-AF42-9AD8-800A77DFE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7294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2E4C8-81D5-BE4E-9463-E7B404757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CEB0AA-98F4-C44C-BDAC-2ACF73246E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6D65CC-EDE9-AE40-AEF7-63CDAE2C8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11AA9-4D11-1741-842D-DDAFC212FF92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55AA79-D9C7-D44D-882A-A53A33916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2996D-D0C5-7545-96AA-B5A2C956D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C8D33-DBB5-AF42-9AD8-800A77DFE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885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23B786-CAE7-3B41-9BFB-09E485F2BD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3C15DA-8AE4-CC4E-8423-C447B086C2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CB5B0-4F2A-3A44-9944-9F4960D39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11AA9-4D11-1741-842D-DDAFC212FF92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8A2A75-0BD6-CF4F-949A-A4D01F09D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1D4DC-163E-F247-84ED-86AA5ABCA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C8D33-DBB5-AF42-9AD8-800A77DFE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182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AD6A4-A85F-574B-BB74-18BCCB3C8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9E9A1-8FD1-7248-92BB-08B6733157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C807E-0C22-9442-A40B-8D6B55963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11AA9-4D11-1741-842D-DDAFC212FF92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08A4DE-C3F4-BD47-B268-6F825E247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8B3DF7-9263-2445-B64D-01A1AF6D2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C8D33-DBB5-AF42-9AD8-800A77DFE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465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BBA86-154B-F54C-B6FC-1EB67A1FE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40DC95-0068-3541-B3D7-6CAE575DFF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45D03-7DD3-DA4D-98F1-373E303B7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11AA9-4D11-1741-842D-DDAFC212FF92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5840D-2FE3-984B-B503-A29FA1C17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4B92FE-3AC6-2A44-877D-10DFC03CA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C8D33-DBB5-AF42-9AD8-800A77DFE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663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6511D-E0CB-614B-84F2-BD892AC72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7F1D6-E71D-244F-A7CB-25A98B24C5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FFC3DB-62A0-2541-BE54-723FABEAB5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2AAD8A-4847-1A46-8CC2-403FD8E3D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11AA9-4D11-1741-842D-DDAFC212FF92}" type="datetimeFigureOut">
              <a:rPr lang="en-US" smtClean="0"/>
              <a:t>4/21/20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76184B-9121-4841-837B-FAC863859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BAB5A4-E4AF-6E48-BA59-046DA4C29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C8D33-DBB5-AF42-9AD8-800A77DFE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006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C66FE-24A3-1B44-8F82-AA3E92D49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40664-85CD-7946-A50B-E2D158F751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81AB1A-E9D7-6244-96F5-EAC1B26863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0DB70B-2CC0-BF4E-A4BC-425613FF07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81A755-E72C-4049-AF99-C07062953C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2BF7E3-B3B2-474F-9629-FA472AA50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11AA9-4D11-1741-842D-DDAFC212FF92}" type="datetimeFigureOut">
              <a:rPr lang="en-US" smtClean="0"/>
              <a:t>4/21/20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6BD7B8-F5AC-3B43-B8A2-4B5505D52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972412-2ACC-F740-A766-DFFCD7C8B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C8D33-DBB5-AF42-9AD8-800A77DFE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732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B1F46-A45E-5947-9928-268F48AE5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75EC46-4BB8-BD44-90D0-E31D869B0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11AA9-4D11-1741-842D-DDAFC212FF92}" type="datetimeFigureOut">
              <a:rPr lang="en-US" smtClean="0"/>
              <a:t>4/21/20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4CCBE4-D59B-294C-8260-2ED4F868D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7130FC-E254-DB4F-8EB6-CDAB468E8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C8D33-DBB5-AF42-9AD8-800A77DFE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29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34E58D-8E0E-8945-B3EA-C6232E86F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11AA9-4D11-1741-842D-DDAFC212FF92}" type="datetimeFigureOut">
              <a:rPr lang="en-US" smtClean="0"/>
              <a:t>4/21/20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BEBF62-074F-DF46-9438-248D2E1D8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AB53A1-D115-D54F-9CA5-6F677ABDC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C8D33-DBB5-AF42-9AD8-800A77DFE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986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154E7-2A80-0C41-BEF2-EAB5147C2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6E3F6-FEC5-384B-BD93-DE2785070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68271E-6872-BF47-9F88-301850C0BA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81A54-806B-3B45-9636-87D97E301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11AA9-4D11-1741-842D-DDAFC212FF92}" type="datetimeFigureOut">
              <a:rPr lang="en-US" smtClean="0"/>
              <a:t>4/21/20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D3F651-64A2-774F-8E7A-9637ED35E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4A04ED-1E7F-6740-A98D-695E62799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C8D33-DBB5-AF42-9AD8-800A77DFE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418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A925D-DD81-7845-88B6-DB9A65D6F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F8C981-7487-C543-8568-C27B94D5B8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F60E4E-A26C-FD48-8F43-68523E977C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9D8BAE-5915-D445-8A64-E1CCA3AF2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11AA9-4D11-1741-842D-DDAFC212FF92}" type="datetimeFigureOut">
              <a:rPr lang="en-US" smtClean="0"/>
              <a:t>4/21/20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E2E7F-3C84-3A48-A221-1BF875688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7CD397-3C9F-2E47-BBB2-D9552FD5A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C8D33-DBB5-AF42-9AD8-800A77DFE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44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419341-7EB0-4E4F-89BE-050FBA429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5AA40E-3E0A-B84A-87B5-A525B02F7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AD90F9-A96D-164E-86AC-5A99B9BBE0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C11AA9-4D11-1741-842D-DDAFC212FF92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7D91D1-D04D-3F45-8E6D-9610A17582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C26604-D0A9-0647-930B-AD68D582C0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C8D33-DBB5-AF42-9AD8-800A77DFE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62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32139-3D7E-5A45-95B8-699C68CD56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Harry Potter Fan Fiction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42EEC5-56C0-5147-AF0A-8928AA477E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Preliminary Results</a:t>
            </a:r>
          </a:p>
        </p:txBody>
      </p:sp>
    </p:spTree>
    <p:extLst>
      <p:ext uri="{BB962C8B-B14F-4D97-AF65-F5344CB8AC3E}">
        <p14:creationId xmlns:p14="http://schemas.microsoft.com/office/powerpoint/2010/main" val="908629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EA3A6-C351-194F-9C99-66F759844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Common Words</a:t>
            </a:r>
          </a:p>
        </p:txBody>
      </p:sp>
      <p:pic>
        <p:nvPicPr>
          <p:cNvPr id="9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D77AD0C-3EB2-8D4D-8285-E2FD18C086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09950" y="2242344"/>
            <a:ext cx="5372100" cy="3517900"/>
          </a:xfrm>
        </p:spPr>
      </p:pic>
    </p:spTree>
    <p:extLst>
      <p:ext uri="{BB962C8B-B14F-4D97-AF65-F5344CB8AC3E}">
        <p14:creationId xmlns:p14="http://schemas.microsoft.com/office/powerpoint/2010/main" val="18360396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1F0A5-F1D7-8D44-9A3C-5310DC9F7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A803CF3-C12E-A741-973D-DDD1C218DA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3800" y="1899444"/>
            <a:ext cx="9804400" cy="4203700"/>
          </a:xfrm>
        </p:spPr>
      </p:pic>
    </p:spTree>
    <p:extLst>
      <p:ext uri="{BB962C8B-B14F-4D97-AF65-F5344CB8AC3E}">
        <p14:creationId xmlns:p14="http://schemas.microsoft.com/office/powerpoint/2010/main" val="1052286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8B158-B64C-EB40-8F06-72D5A38FB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Draco’s Verb Net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48E7E00-DB16-6143-9083-B4E71465BCA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07416" y="1825625"/>
            <a:ext cx="4843168" cy="4351338"/>
          </a:xfrm>
        </p:spPr>
      </p:pic>
      <p:pic>
        <p:nvPicPr>
          <p:cNvPr id="8" name="Content Placeholder 7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9C82E000-D0E2-4347-91FA-2EBAA47F6A0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999688"/>
            <a:ext cx="5181600" cy="4003212"/>
          </a:xfrm>
        </p:spPr>
      </p:pic>
    </p:spTree>
    <p:extLst>
      <p:ext uri="{BB962C8B-B14F-4D97-AF65-F5344CB8AC3E}">
        <p14:creationId xmlns:p14="http://schemas.microsoft.com/office/powerpoint/2010/main" val="547123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04270-32FE-3744-BE37-2ABE53E3B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Hermione’s Verb Net</a:t>
            </a:r>
          </a:p>
        </p:txBody>
      </p:sp>
      <p:pic>
        <p:nvPicPr>
          <p:cNvPr id="6" name="Content Placeholder 5" descr="A picture containing rain&#10;&#10;Description automatically generated">
            <a:extLst>
              <a:ext uri="{FF2B5EF4-FFF2-40B4-BE49-F238E27FC236}">
                <a16:creationId xmlns:a16="http://schemas.microsoft.com/office/drawing/2014/main" id="{E5572271-24CF-0A49-A684-1E7F4B8066A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77358" y="1825625"/>
            <a:ext cx="5103284" cy="4351338"/>
          </a:xfrm>
        </p:spPr>
      </p:pic>
      <p:pic>
        <p:nvPicPr>
          <p:cNvPr id="8" name="Content Placeholder 7" descr="A close up of a receipt&#10;&#10;Description automatically generated">
            <a:extLst>
              <a:ext uri="{FF2B5EF4-FFF2-40B4-BE49-F238E27FC236}">
                <a16:creationId xmlns:a16="http://schemas.microsoft.com/office/drawing/2014/main" id="{6CFDA2F7-7397-FB43-85A6-DA921DDA848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77627" y="1825625"/>
            <a:ext cx="4970745" cy="4351338"/>
          </a:xfrm>
        </p:spPr>
      </p:pic>
    </p:spTree>
    <p:extLst>
      <p:ext uri="{BB962C8B-B14F-4D97-AF65-F5344CB8AC3E}">
        <p14:creationId xmlns:p14="http://schemas.microsoft.com/office/powerpoint/2010/main" val="20511407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17</Words>
  <Application>Microsoft Macintosh PowerPoint</Application>
  <PresentationFormat>Widescreen</PresentationFormat>
  <Paragraphs>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Harry Potter Fan Fiction </vt:lpstr>
      <vt:lpstr>Most Common Words</vt:lpstr>
      <vt:lpstr>Sentiment Analysis</vt:lpstr>
      <vt:lpstr>Draco’s Verb Net</vt:lpstr>
      <vt:lpstr>Hermione’s Verb 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Harry Potter Fan Fiction </dc:title>
  <dc:creator>Patankar, Shubhankar Prashant</dc:creator>
  <cp:lastModifiedBy>Patankar, Shubhankar Prashant</cp:lastModifiedBy>
  <cp:revision>2</cp:revision>
  <dcterms:created xsi:type="dcterms:W3CDTF">2020-04-21T17:12:51Z</dcterms:created>
  <dcterms:modified xsi:type="dcterms:W3CDTF">2020-04-21T17:26:34Z</dcterms:modified>
</cp:coreProperties>
</file>

<file path=docProps/thumbnail.jpeg>
</file>